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0A03F22-59A4-4312-A046-48CE1F60D6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1F1B96C-6EBF-43EF-B412-3E1BBC3E0FAC}" type="datetimeFigureOut">
              <a:rPr lang="en-US" smtClean="0"/>
              <a:t>11/30/2012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543800" cy="914400"/>
          </a:xfrm>
        </p:spPr>
        <p:txBody>
          <a:bodyPr/>
          <a:lstStyle/>
          <a:p>
            <a:r>
              <a:rPr lang="en-US" sz="4800" dirty="0" smtClean="0"/>
              <a:t>Monday, November 26, 2012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914400"/>
                <a:ext cx="7848600" cy="5867400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/>
                  <a:t>Agenda: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TISK Problems, No MM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Brief Test Review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Start lesson 10-6: Solving Systems</a:t>
                </a:r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400" dirty="0" smtClean="0"/>
                  <a:t>Homework: p.525-526 #1-4 &amp;17-20</a:t>
                </a:r>
              </a:p>
              <a:p>
                <a:endParaRPr lang="en-US" sz="2400" dirty="0"/>
              </a:p>
              <a:p>
                <a:r>
                  <a:rPr lang="en-US" sz="2400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−5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+(12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+7</m:t>
                    </m:r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)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Evaluate: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−6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−8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sz="2400" b="0" i="1" smtClean="0">
                        <a:latin typeface="Cambria Math"/>
                      </a:rPr>
                      <m:t> </m:t>
                    </m:r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Find the requested information.  Write your answer as a complete sentence.  </a:t>
                </a:r>
                <a:br>
                  <a:rPr lang="en-US" sz="2400" dirty="0" smtClean="0"/>
                </a:br>
                <a:r>
                  <a:rPr lang="en-US" sz="2400" dirty="0" smtClean="0"/>
                  <a:t>Mika earns a 3% commission on her weekly sales plus a $450 weekly salary.  If her sales totaled $4,050 last week, how much did she earn for the week?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914400"/>
                <a:ext cx="7848600" cy="5867400"/>
              </a:xfrm>
              <a:blipFill rotWithShape="1">
                <a:blip r:embed="rId2"/>
                <a:stretch>
                  <a:fillRect l="-1165" t="-831" b="-2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61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9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Averages:</a:t>
            </a:r>
          </a:p>
          <a:p>
            <a:pPr lvl="1"/>
            <a:r>
              <a:rPr lang="en-US" dirty="0" smtClean="0"/>
              <a:t>7D: 78.4%</a:t>
            </a:r>
          </a:p>
          <a:p>
            <a:pPr lvl="1"/>
            <a:r>
              <a:rPr lang="en-US" dirty="0" smtClean="0"/>
              <a:t>7B: 83.9%</a:t>
            </a:r>
          </a:p>
          <a:p>
            <a:pPr lvl="1"/>
            <a:r>
              <a:rPr lang="en-US" dirty="0" smtClean="0"/>
              <a:t>7C: 84.4%</a:t>
            </a:r>
          </a:p>
          <a:p>
            <a:r>
              <a:rPr lang="en-US" dirty="0" smtClean="0"/>
              <a:t>Overall good work!</a:t>
            </a:r>
          </a:p>
          <a:p>
            <a:r>
              <a:rPr lang="en-US" dirty="0" smtClean="0"/>
              <a:t>Remember that you can get your test signed for an additional 2 points of extra credit.  Signatures are due one week from today; December 3.</a:t>
            </a:r>
          </a:p>
          <a:p>
            <a:r>
              <a:rPr lang="en-US" dirty="0" smtClean="0"/>
              <a:t>Most issues were in the REVIEW section (problems 30-40)!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5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ria\AppData\Local\Microsoft\Windows\Temporary Internet Files\Content.IE5\RH4XUNE6\MC90043379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876800"/>
            <a:ext cx="1243584" cy="124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Dria\AppData\Local\Microsoft\Windows\Temporary Internet Files\Content.IE5\RH4XUNE6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150" y="4694004"/>
            <a:ext cx="1242250" cy="124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§10-6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 </a:t>
                </a:r>
                <a:r>
                  <a:rPr lang="en-US" b="1" i="1" dirty="0" smtClean="0"/>
                  <a:t>system </a:t>
                </a:r>
                <a:r>
                  <a:rPr lang="en-US" dirty="0" smtClean="0"/>
                  <a:t>of equations is a set of two or more equations.</a:t>
                </a:r>
              </a:p>
              <a:p>
                <a:r>
                  <a:rPr lang="en-US" dirty="0" smtClean="0"/>
                  <a:t>A solution to a system of equations is a set of values that are solutions of </a:t>
                </a:r>
                <a:r>
                  <a:rPr lang="en-US" b="1" u="sng" dirty="0" smtClean="0"/>
                  <a:t>all</a:t>
                </a:r>
                <a:r>
                  <a:rPr lang="en-US" dirty="0" smtClean="0"/>
                  <a:t> the equations.</a:t>
                </a:r>
              </a:p>
              <a:p>
                <a:r>
                  <a:rPr lang="en-US" dirty="0" smtClean="0"/>
                  <a:t>Goal #1: Identify a Solution to a System</a:t>
                </a:r>
              </a:p>
              <a:p>
                <a:pPr lvl="1"/>
                <a:r>
                  <a:rPr lang="en-US" dirty="0" smtClean="0"/>
                  <a:t>Determine whether each ordered pair is a solution of the system of equations below.</a:t>
                </a:r>
              </a:p>
              <a:p>
                <a:pPr lvl="2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b="0" dirty="0" smtClean="0"/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(1, 2)</a:t>
                </a:r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(2, -3)</a:t>
                </a:r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(20,3)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81400" y="3657600"/>
                <a:ext cx="24384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dirty="0" smtClean="0"/>
                  <a:t>(1, 2)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=2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(1)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7=7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657600"/>
                <a:ext cx="2438400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2250" t="-2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791200" y="4114800"/>
                <a:ext cx="2438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/>
              </a:p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−3(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1−6=11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−5=11</m:t>
                    </m:r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14800"/>
                <a:ext cx="2438400" cy="12003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633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C:\Users\Dria\AppData\Local\Microsoft\Windows\Temporary Internet Files\Content.IE5\RH4XUNE6\MC90043379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5297926"/>
            <a:ext cx="1243584" cy="124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Dria\AppData\Local\Microsoft\Windows\Temporary Internet Files\Content.IE5\RH4XUNE6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375" y="5183793"/>
            <a:ext cx="1242250" cy="124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§10-6 Systems of Equations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en-US" dirty="0" smtClean="0"/>
                  <a:t>Determine whether each ordered pair is a solution of the system of equations below.</a:t>
                </a:r>
              </a:p>
              <a:p>
                <a:pPr lvl="2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b="0" dirty="0" smtClean="0"/>
              </a:p>
              <a:p>
                <a:pPr lvl="2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b="0" dirty="0" smtClean="0"/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(1, 2)</a:t>
                </a:r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(2, -3)</a:t>
                </a:r>
              </a:p>
              <a:p>
                <a:pPr marL="1394460" lvl="3" indent="-342900">
                  <a:buFont typeface="+mj-lt"/>
                  <a:buAutoNum type="alphaLcParenR"/>
                </a:pPr>
                <a:r>
                  <a:rPr lang="en-US" dirty="0" smtClean="0"/>
                  <a:t>(20,3)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4"/>
                <a:stretch>
                  <a:fillRect t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429000" y="1933480"/>
                <a:ext cx="24384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dirty="0" smtClean="0"/>
                  <a:t>(1, 2)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=1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=2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(1)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7=7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1933480"/>
                <a:ext cx="2438400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2250" t="-2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638800" y="2390680"/>
                <a:ext cx="2438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/>
              </a:p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−3(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1−6=11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−5=11</m:t>
                    </m:r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390680"/>
                <a:ext cx="2438400" cy="120032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2" descr="C:\Users\Dria\AppData\Local\Microsoft\Windows\Temporary Internet Files\Content.IE5\RH4XUNE6\MC90043380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33" y="5183793"/>
            <a:ext cx="1242250" cy="124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88133" y="3888393"/>
                <a:ext cx="24384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 startAt="2"/>
                </a:pPr>
                <a:r>
                  <a:rPr lang="en-US" dirty="0" smtClean="0"/>
                  <a:t>(2, -3)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=2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=−3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(2)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(−3)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10−3=7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7=7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133" y="3888393"/>
                <a:ext cx="2438400" cy="2031325"/>
              </a:xfrm>
              <a:prstGeom prst="rect">
                <a:avLst/>
              </a:prstGeom>
              <a:blipFill rotWithShape="1">
                <a:blip r:embed="rId7"/>
                <a:stretch>
                  <a:fillRect l="-2000" t="-15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697933" y="4345593"/>
                <a:ext cx="243840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/>
              </a:p>
              <a:p>
                <a:r>
                  <a:rPr lang="en-US" b="0" dirty="0" smtClean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latin typeface="Cambria Math"/>
                      </a:rPr>
                      <m:t>−3(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−3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b="0" i="1" smtClean="0">
                        <a:latin typeface="Cambria Math"/>
                      </a:rPr>
                      <m:t>=11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2+9=11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11=11</m:t>
                    </m:r>
                  </m:oMath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933" y="4345593"/>
                <a:ext cx="2438400" cy="120032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438400" y="29072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No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9333" y="3192253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Yes</a:t>
            </a:r>
            <a:endParaRPr lang="en-US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638800" y="3991660"/>
                <a:ext cx="24384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+mj-lt"/>
                  <a:buAutoNum type="alphaLcParenR" startAt="3"/>
                </a:pPr>
                <a:r>
                  <a:rPr lang="en-US" dirty="0" smtClean="0"/>
                  <a:t>(20, 3)</a:t>
                </a:r>
              </a:p>
              <a:p>
                <a:r>
                  <a:rPr lang="en-US" dirty="0" smtClean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=20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=3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/>
                      </a:rPr>
                      <m:t>(20)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chemeClr val="accent4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=7</m:t>
                    </m:r>
                  </m:oMath>
                </a14:m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100+3=7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103=7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991660"/>
                <a:ext cx="2438400" cy="2031325"/>
              </a:xfrm>
              <a:prstGeom prst="rect">
                <a:avLst/>
              </a:prstGeom>
              <a:blipFill rotWithShape="1">
                <a:blip r:embed="rId9"/>
                <a:stretch>
                  <a:fillRect l="-2000" t="-15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469333" y="3505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No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42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p"/>
      <p:bldP spid="6" grpId="0"/>
      <p:bldP spid="14" grpId="0"/>
      <p:bldP spid="17" grpId="0" build="p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§10-6 Systems of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1676400"/>
          </a:xfrm>
        </p:spPr>
        <p:txBody>
          <a:bodyPr/>
          <a:lstStyle/>
          <a:p>
            <a:r>
              <a:rPr lang="en-US" dirty="0"/>
              <a:t>You need ALL “Yes” answers for the ordered pair to be a solution.</a:t>
            </a:r>
          </a:p>
          <a:p>
            <a:r>
              <a:rPr lang="en-US" dirty="0" smtClean="0"/>
              <a:t>You need only ONE “No” for the ordered pair to NOT be a solution.</a:t>
            </a:r>
          </a:p>
        </p:txBody>
      </p:sp>
    </p:spTree>
    <p:extLst>
      <p:ext uri="{BB962C8B-B14F-4D97-AF65-F5344CB8AC3E}">
        <p14:creationId xmlns:p14="http://schemas.microsoft.com/office/powerpoint/2010/main" val="76339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§10-6 Systems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You try it.</a:t>
                </a:r>
              </a:p>
              <a:p>
                <a:r>
                  <a:rPr lang="en-US" dirty="0" smtClean="0"/>
                  <a:t>Determine if the ordered pair is a solution of the system.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+12</m:t>
                    </m:r>
                  </m:oMath>
                </a14:m>
                <a:endParaRPr lang="en-US" dirty="0" smtClean="0"/>
              </a:p>
              <a:p>
                <a:pPr marL="868680" lvl="1" indent="-457200">
                  <a:buFont typeface="+mj-lt"/>
                  <a:buAutoNum type="alphaLcParenR"/>
                </a:pPr>
                <a:r>
                  <a:rPr lang="en-US" dirty="0" smtClean="0"/>
                  <a:t>(2, 4)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124200" y="316972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2"/>
            </a:pPr>
            <a:r>
              <a:rPr lang="en-US" sz="2000" dirty="0">
                <a:solidFill>
                  <a:prstClr val="black"/>
                </a:solidFill>
              </a:rPr>
              <a:t>(-3,-6</a:t>
            </a:r>
            <a:r>
              <a:rPr lang="en-US" sz="2000" dirty="0" smtClean="0">
                <a:solidFill>
                  <a:prstClr val="black"/>
                </a:solidFill>
              </a:rPr>
              <a:t>)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3181290"/>
            <a:ext cx="1542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3"/>
            </a:pPr>
            <a:r>
              <a:rPr lang="en-US" sz="2000" dirty="0">
                <a:solidFill>
                  <a:prstClr val="black"/>
                </a:solidFill>
              </a:rPr>
              <a:t>(3,0)</a:t>
            </a:r>
          </a:p>
        </p:txBody>
      </p:sp>
    </p:spTree>
    <p:extLst>
      <p:ext uri="{BB962C8B-B14F-4D97-AF65-F5344CB8AC3E}">
        <p14:creationId xmlns:p14="http://schemas.microsoft.com/office/powerpoint/2010/main" val="1822778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§10-6 Systems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You try it.</a:t>
                </a:r>
              </a:p>
              <a:p>
                <a:r>
                  <a:rPr lang="en-US" dirty="0" smtClean="0"/>
                  <a:t>Determine if the ordered pair is a solution of the system.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+12</m:t>
                    </m:r>
                  </m:oMath>
                </a14:m>
                <a:endParaRPr lang="en-US" dirty="0" smtClean="0"/>
              </a:p>
              <a:p>
                <a:pPr marL="868680" lvl="1" indent="-457200">
                  <a:buFont typeface="+mj-lt"/>
                  <a:buAutoNum type="alphaLcParenR"/>
                </a:pPr>
                <a:r>
                  <a:rPr lang="en-US" dirty="0" smtClean="0"/>
                  <a:t>(2, 4)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124200" y="316972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2"/>
            </a:pPr>
            <a:r>
              <a:rPr lang="en-US" sz="2000" dirty="0">
                <a:solidFill>
                  <a:prstClr val="black"/>
                </a:solidFill>
              </a:rPr>
              <a:t>(-3,-6</a:t>
            </a:r>
            <a:r>
              <a:rPr lang="en-US" sz="2000" dirty="0" smtClean="0">
                <a:solidFill>
                  <a:prstClr val="black"/>
                </a:solidFill>
              </a:rPr>
              <a:t>)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3181290"/>
            <a:ext cx="1542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3"/>
            </a:pPr>
            <a:r>
              <a:rPr lang="en-US" sz="2000" dirty="0">
                <a:solidFill>
                  <a:prstClr val="black"/>
                </a:solidFill>
              </a:rPr>
              <a:t>(3,0)</a:t>
            </a:r>
          </a:p>
        </p:txBody>
      </p:sp>
    </p:spTree>
    <p:extLst>
      <p:ext uri="{BB962C8B-B14F-4D97-AF65-F5344CB8AC3E}">
        <p14:creationId xmlns:p14="http://schemas.microsoft.com/office/powerpoint/2010/main" val="326237747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§10-6 Systems of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You try it.</a:t>
                </a:r>
              </a:p>
              <a:p>
                <a:r>
                  <a:rPr lang="en-US" dirty="0" smtClean="0"/>
                  <a:t>Determine if the ordered pair is a solution of the system.</a:t>
                </a:r>
              </a:p>
              <a:p>
                <a:pPr lvl="1"/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b="0" dirty="0" smtClean="0"/>
              </a:p>
              <a:p>
                <a:pPr lvl="1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=−4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+12</m:t>
                    </m:r>
                  </m:oMath>
                </a14:m>
                <a:endParaRPr lang="en-US" dirty="0" smtClean="0"/>
              </a:p>
              <a:p>
                <a:pPr marL="868680" lvl="1" indent="-457200">
                  <a:buFont typeface="+mj-lt"/>
                  <a:buAutoNum type="alphaLcParenR"/>
                </a:pPr>
                <a:r>
                  <a:rPr lang="en-US" dirty="0" smtClean="0"/>
                  <a:t>(2, 4)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124200" y="316972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2"/>
            </a:pPr>
            <a:r>
              <a:rPr lang="en-US" sz="2000" dirty="0">
                <a:solidFill>
                  <a:prstClr val="black"/>
                </a:solidFill>
              </a:rPr>
              <a:t>(-3,-6</a:t>
            </a:r>
            <a:r>
              <a:rPr lang="en-US" sz="2000" dirty="0" smtClean="0">
                <a:solidFill>
                  <a:prstClr val="black"/>
                </a:solidFill>
              </a:rPr>
              <a:t>)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3181290"/>
            <a:ext cx="1542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68680" lvl="1" indent="-457200">
              <a:spcBef>
                <a:spcPct val="20000"/>
              </a:spcBef>
              <a:buClr>
                <a:srgbClr val="EA157A"/>
              </a:buClr>
              <a:buFont typeface="+mj-lt"/>
              <a:buAutoNum type="alphaLcParenR" startAt="3"/>
            </a:pPr>
            <a:r>
              <a:rPr lang="en-US" sz="2000" dirty="0">
                <a:solidFill>
                  <a:prstClr val="black"/>
                </a:solidFill>
              </a:rPr>
              <a:t>(3,0)</a:t>
            </a:r>
          </a:p>
        </p:txBody>
      </p:sp>
    </p:spTree>
    <p:extLst>
      <p:ext uri="{BB962C8B-B14F-4D97-AF65-F5344CB8AC3E}">
        <p14:creationId xmlns:p14="http://schemas.microsoft.com/office/powerpoint/2010/main" val="326237747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114300" indent="0">
                  <a:buNone/>
                </a:pPr>
                <a:r>
                  <a:rPr lang="en-US" dirty="0" smtClean="0"/>
                  <a:t>Determine if the ordered pair is a solution of each system of equations.</a:t>
                </a:r>
              </a:p>
              <a:p>
                <a:pPr marL="571500" indent="-457200">
                  <a:buAutoNum type="arabicPeriod"/>
                </a:pPr>
                <a:r>
                  <a:rPr lang="en-US" dirty="0" smtClean="0"/>
                  <a:t>(2, 3)   	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b="0" dirty="0" smtClean="0"/>
              </a:p>
              <a:p>
                <a:pPr marL="11430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2"/>
                </a:pPr>
                <a:r>
                  <a:rPr lang="en-US" dirty="0" smtClean="0"/>
                  <a:t>(2, 7)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=5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−3</m:t>
                    </m:r>
                  </m:oMath>
                </a14:m>
                <a:endParaRPr lang="en-US" b="0" dirty="0" smtClean="0"/>
              </a:p>
              <a:p>
                <a:pPr marL="114300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3"/>
                </a:pPr>
                <a:r>
                  <a:rPr lang="en-US" dirty="0" smtClean="0"/>
                  <a:t>(2, 4)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=4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b="0" dirty="0" smtClean="0"/>
              </a:p>
              <a:p>
                <a:pPr marL="411480" lvl="1" indent="0">
                  <a:buNone/>
                </a:pPr>
                <a:r>
                  <a:rPr lang="en-US" dirty="0" smtClean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 smtClean="0"/>
              </a:p>
              <a:p>
                <a:pPr marL="571500" indent="-457200">
                  <a:buFont typeface="+mj-lt"/>
                  <a:buAutoNum type="arabicPeriod" startAt="3"/>
                </a:pPr>
                <a:r>
                  <a:rPr lang="en-US" dirty="0" smtClean="0"/>
                  <a:t>(2, 2)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+1</m:t>
                    </m:r>
                  </m:oMath>
                </a14:m>
                <a:endParaRPr lang="en-US" b="0" dirty="0" smtClean="0"/>
              </a:p>
              <a:p>
                <a:pPr marL="411480" lvl="1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038600" y="2457033"/>
                <a:ext cx="4191000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 smtClean="0"/>
                  <a:t> (0, 1) 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=−2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sz="2200" b="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/>
                  <a:t> </a:t>
                </a:r>
                <a:r>
                  <a:rPr lang="en-US" sz="2200" dirty="0" smtClean="0"/>
                  <a:t>(5, 11)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=3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</m:t>
                    </m:r>
                  </m:oMath>
                </a14:m>
                <a:endParaRPr lang="en-US" sz="2200" b="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/>
                  <a:t> </a:t>
                </a:r>
                <a:r>
                  <a:rPr lang="en-US" sz="2200" dirty="0" smtClean="0"/>
                  <a:t>(-1, 5)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=4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+1</m:t>
                    </m:r>
                  </m:oMath>
                </a14:m>
                <a:endParaRPr lang="en-US" sz="2200" dirty="0" smtClean="0"/>
              </a:p>
              <a:p>
                <a:pPr lvl="1">
                  <a:buClr>
                    <a:schemeClr val="accent1"/>
                  </a:buClr>
                </a:pPr>
                <a:r>
                  <a:rPr lang="en-US" sz="2200" dirty="0"/>
                  <a:t>	</a:t>
                </a:r>
                <a:r>
                  <a:rPr lang="en-US" sz="2200" dirty="0" smtClean="0"/>
                  <a:t>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=3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sz="2200" dirty="0" smtClean="0"/>
              </a:p>
              <a:p>
                <a:pPr marL="342900" indent="-342900">
                  <a:buClr>
                    <a:schemeClr val="accent1"/>
                  </a:buClr>
                  <a:buFont typeface="+mj-lt"/>
                  <a:buAutoNum type="arabicPeriod" startAt="17"/>
                </a:pPr>
                <a:r>
                  <a:rPr lang="en-US" sz="2200" dirty="0" smtClean="0"/>
                  <a:t> (-6, -9) 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−3</m:t>
                    </m:r>
                  </m:oMath>
                </a14:m>
                <a:endParaRPr lang="en-US" sz="2200" b="0" dirty="0" smtClean="0"/>
              </a:p>
              <a:p>
                <a:pPr>
                  <a:buClr>
                    <a:schemeClr val="accent1"/>
                  </a:buClr>
                </a:pPr>
                <a:r>
                  <a:rPr lang="en-US" sz="2200" dirty="0" smtClean="0"/>
                  <a:t>		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=2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+3</m:t>
                    </m:r>
                  </m:oMath>
                </a14:m>
                <a:r>
                  <a:rPr lang="en-US" sz="2200" dirty="0" smtClean="0"/>
                  <a:t>	</a:t>
                </a:r>
                <a:endParaRPr lang="en-US" sz="2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2457033"/>
                <a:ext cx="4191000" cy="2800767"/>
              </a:xfrm>
              <a:prstGeom prst="rect">
                <a:avLst/>
              </a:prstGeom>
              <a:blipFill rotWithShape="1">
                <a:blip r:embed="rId3"/>
                <a:stretch>
                  <a:fillRect l="-2038" t="-1739" b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6341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40</TotalTime>
  <Words>655</Words>
  <Application>Microsoft Office PowerPoint</Application>
  <PresentationFormat>On-screen Show (4:3)</PresentationFormat>
  <Paragraphs>118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Monday, November 26, 2012</vt:lpstr>
      <vt:lpstr>Chapter 9 Test</vt:lpstr>
      <vt:lpstr>§10-6 Systems of Equations</vt:lpstr>
      <vt:lpstr>§10-6 Systems of Equations</vt:lpstr>
      <vt:lpstr>§10-6 Systems of Equations</vt:lpstr>
      <vt:lpstr>§10-6 Systems of Equations</vt:lpstr>
      <vt:lpstr>§10-6 Systems of Equations</vt:lpstr>
      <vt:lpstr>§10-6 Systems of Equations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November 26, 2012</dc:title>
  <dc:creator>Dria</dc:creator>
  <cp:lastModifiedBy>Dria</cp:lastModifiedBy>
  <cp:revision>4</cp:revision>
  <dcterms:created xsi:type="dcterms:W3CDTF">2012-11-26T13:53:14Z</dcterms:created>
  <dcterms:modified xsi:type="dcterms:W3CDTF">2012-11-30T21:30:44Z</dcterms:modified>
</cp:coreProperties>
</file>